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Nunito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  <p:embeddedFont>
      <p:font typeface="Source Code Pro"/>
      <p:regular r:id="rId21"/>
      <p:bold r:id="rId22"/>
      <p:italic r:id="rId23"/>
      <p:boldItalic r:id="rId24"/>
    </p:embeddedFont>
    <p:embeddedFont>
      <p:font typeface="Maven Pro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22" Type="http://schemas.openxmlformats.org/officeDocument/2006/relationships/font" Target="fonts/SourceCodePro-bold.fntdata"/><Relationship Id="rId21" Type="http://schemas.openxmlformats.org/officeDocument/2006/relationships/font" Target="fonts/SourceCodePro-regular.fntdata"/><Relationship Id="rId24" Type="http://schemas.openxmlformats.org/officeDocument/2006/relationships/font" Target="fonts/SourceCodePro-boldItalic.fntdata"/><Relationship Id="rId23" Type="http://schemas.openxmlformats.org/officeDocument/2006/relationships/font" Target="fonts/SourceCodePr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avenPro-bold.fntdata"/><Relationship Id="rId25" Type="http://schemas.openxmlformats.org/officeDocument/2006/relationships/font" Target="fonts/Maven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regular.fntdata"/><Relationship Id="rId12" Type="http://schemas.openxmlformats.org/officeDocument/2006/relationships/slide" Target="slides/slide7.xml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7" Type="http://schemas.openxmlformats.org/officeDocument/2006/relationships/font" Target="fonts/Lato-regular.fntdata"/><Relationship Id="rId16" Type="http://schemas.openxmlformats.org/officeDocument/2006/relationships/font" Target="fonts/Nunito-boldItalic.fntdata"/><Relationship Id="rId19" Type="http://schemas.openxmlformats.org/officeDocument/2006/relationships/font" Target="fonts/Lato-italic.fntdata"/><Relationship Id="rId1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cf103476ea_1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cf103476ea_1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cf103476ea_1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cf103476ea_1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cf103476ea_1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cf103476ea_1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cf103476ea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cf103476e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cf103476ea_1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cf103476ea_1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cf103476ea_1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cf103476ea_1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im@4volts.com" TargetMode="External"/><Relationship Id="rId4" Type="http://schemas.openxmlformats.org/officeDocument/2006/relationships/hyperlink" Target="mailto:drmarkglickman@yahoo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g4fXt_IJTIY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instructables.com/member/recycledcircuits" TargetMode="External"/><Relationship Id="rId4" Type="http://schemas.openxmlformats.org/officeDocument/2006/relationships/hyperlink" Target="https://hackaday.io/recycledcircuits" TargetMode="External"/><Relationship Id="rId11" Type="http://schemas.openxmlformats.org/officeDocument/2006/relationships/hyperlink" Target="https://instructables.com/member/recycledsculptures" TargetMode="External"/><Relationship Id="rId10" Type="http://schemas.openxmlformats.org/officeDocument/2006/relationships/hyperlink" Target="https://hackaday.io/recycledplanets" TargetMode="External"/><Relationship Id="rId12" Type="http://schemas.openxmlformats.org/officeDocument/2006/relationships/hyperlink" Target="https://hackaday.io/recycledsculptures" TargetMode="External"/><Relationship Id="rId9" Type="http://schemas.openxmlformats.org/officeDocument/2006/relationships/hyperlink" Target="https://instructables.com/member/recycledplanets" TargetMode="External"/><Relationship Id="rId5" Type="http://schemas.openxmlformats.org/officeDocument/2006/relationships/hyperlink" Target="https://instructables.com/member/recycledcomponents" TargetMode="External"/><Relationship Id="rId6" Type="http://schemas.openxmlformats.org/officeDocument/2006/relationships/hyperlink" Target="https://hackaday.io/recycledcomponents" TargetMode="External"/><Relationship Id="rId7" Type="http://schemas.openxmlformats.org/officeDocument/2006/relationships/hyperlink" Target="https://instructables.com/member/usedcomponents" TargetMode="External"/><Relationship Id="rId8" Type="http://schemas.openxmlformats.org/officeDocument/2006/relationships/hyperlink" Target="https://hackaday.io/usedcomponent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instructables.com/member/diyelectronics" TargetMode="External"/><Relationship Id="rId4" Type="http://schemas.openxmlformats.org/officeDocument/2006/relationships/hyperlink" Target="https://hackaday.io/diyelectronics" TargetMode="External"/><Relationship Id="rId11" Type="http://schemas.openxmlformats.org/officeDocument/2006/relationships/hyperlink" Target="https://www.instructables.com/member/basicmechanics" TargetMode="External"/><Relationship Id="rId10" Type="http://schemas.openxmlformats.org/officeDocument/2006/relationships/hyperlink" Target="https://hackaday.io/supercircuits" TargetMode="External"/><Relationship Id="rId12" Type="http://schemas.openxmlformats.org/officeDocument/2006/relationships/hyperlink" Target="https://hackaday.io/basicmechanics" TargetMode="External"/><Relationship Id="rId9" Type="http://schemas.openxmlformats.org/officeDocument/2006/relationships/hyperlink" Target="https://instructables.com/member/supercircuits" TargetMode="External"/><Relationship Id="rId5" Type="http://schemas.openxmlformats.org/officeDocument/2006/relationships/hyperlink" Target="https://www.instructables.com/member/simplecircuits" TargetMode="External"/><Relationship Id="rId6" Type="http://schemas.openxmlformats.org/officeDocument/2006/relationships/hyperlink" Target="https://hackaday.io/simplecircuits" TargetMode="External"/><Relationship Id="rId7" Type="http://schemas.openxmlformats.org/officeDocument/2006/relationships/hyperlink" Target="https://www.instructables.com/member/cheapcircuits" TargetMode="External"/><Relationship Id="rId8" Type="http://schemas.openxmlformats.org/officeDocument/2006/relationships/hyperlink" Target="https://hackaday.io/cheapcircuit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instructables.com/member/webaerospace" TargetMode="External"/><Relationship Id="rId4" Type="http://schemas.openxmlformats.org/officeDocument/2006/relationships/hyperlink" Target="https://hackaday.io/webaerospace" TargetMode="External"/><Relationship Id="rId11" Type="http://schemas.openxmlformats.org/officeDocument/2006/relationships/hyperlink" Target="https://instructables.com/member/lowcostcircuits" TargetMode="External"/><Relationship Id="rId10" Type="http://schemas.openxmlformats.org/officeDocument/2006/relationships/hyperlink" Target="https://hackaday.io/cheapcomponents" TargetMode="External"/><Relationship Id="rId12" Type="http://schemas.openxmlformats.org/officeDocument/2006/relationships/hyperlink" Target="https://hackaday.io/lowcostcircuits" TargetMode="External"/><Relationship Id="rId9" Type="http://schemas.openxmlformats.org/officeDocument/2006/relationships/hyperlink" Target="https://instructables.com/member/cheapcomponents" TargetMode="External"/><Relationship Id="rId5" Type="http://schemas.openxmlformats.org/officeDocument/2006/relationships/hyperlink" Target="https://instructables.com/member/webphotos" TargetMode="External"/><Relationship Id="rId6" Type="http://schemas.openxmlformats.org/officeDocument/2006/relationships/hyperlink" Target="https://hackaday.io/webphotos" TargetMode="External"/><Relationship Id="rId7" Type="http://schemas.openxmlformats.org/officeDocument/2006/relationships/hyperlink" Target="https://instructables.com/member/simplecomponents" TargetMode="External"/><Relationship Id="rId8" Type="http://schemas.openxmlformats.org/officeDocument/2006/relationships/hyperlink" Target="https://hackaday.io/simplecompone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397150" y="86116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 Sustainable Audio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311700" y="2834125"/>
            <a:ext cx="8520600" cy="16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FD5B5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Jim Honeyman</a:t>
            </a:r>
            <a:endParaRPr b="1" sz="2100">
              <a:solidFill>
                <a:srgbClr val="FD5B58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1100"/>
              <a:buFont typeface="Arial"/>
              <a:buNone/>
            </a:pPr>
            <a:r>
              <a:rPr b="1" lang="en" sz="2100" u="sng">
                <a:solidFill>
                  <a:srgbClr val="DB4437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jim@4volts.com</a:t>
            </a:r>
            <a:endParaRPr b="1" sz="2100">
              <a:solidFill>
                <a:srgbClr val="FD5B58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FD5B5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Dr Mark Glickman</a:t>
            </a:r>
            <a:endParaRPr b="1" sz="2100">
              <a:solidFill>
                <a:srgbClr val="FD5B58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1100"/>
              <a:buFont typeface="Arial"/>
              <a:buNone/>
            </a:pPr>
            <a:r>
              <a:rPr b="1" lang="en" sz="2100" u="sng">
                <a:solidFill>
                  <a:srgbClr val="DB4437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drmarkglickman@yahoo.com</a:t>
            </a:r>
            <a:endParaRPr/>
          </a:p>
        </p:txBody>
      </p:sp>
      <p:sp>
        <p:nvSpPr>
          <p:cNvPr id="279" name="Google Shape;279;p1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sz="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Recycled Inductance Filter</a:t>
            </a:r>
            <a:endParaRPr/>
          </a:p>
        </p:txBody>
      </p:sp>
      <p:sp>
        <p:nvSpPr>
          <p:cNvPr id="285" name="Google Shape;285;p14"/>
          <p:cNvSpPr txBox="1"/>
          <p:nvPr>
            <p:ph idx="1" type="body"/>
          </p:nvPr>
        </p:nvSpPr>
        <p:spPr>
          <a:xfrm>
            <a:off x="1303800" y="1990050"/>
            <a:ext cx="1403400" cy="5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Circuit:</a:t>
            </a:r>
            <a:endParaRPr sz="1500"/>
          </a:p>
        </p:txBody>
      </p:sp>
      <p:sp>
        <p:nvSpPr>
          <p:cNvPr id="286" name="Google Shape;286;p1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7" name="Google Shape;2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0850" y="1597875"/>
            <a:ext cx="4920993" cy="32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Recycled Inductance Filter</a:t>
            </a:r>
            <a:endParaRPr/>
          </a:p>
        </p:txBody>
      </p:sp>
      <p:sp>
        <p:nvSpPr>
          <p:cNvPr id="293" name="Google Shape;293;p15"/>
          <p:cNvSpPr txBox="1"/>
          <p:nvPr>
            <p:ph idx="1" type="body"/>
          </p:nvPr>
        </p:nvSpPr>
        <p:spPr>
          <a:xfrm>
            <a:off x="1303800" y="1990050"/>
            <a:ext cx="1515000" cy="5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Photos:</a:t>
            </a:r>
            <a:endParaRPr sz="1500"/>
          </a:p>
        </p:txBody>
      </p:sp>
      <p:sp>
        <p:nvSpPr>
          <p:cNvPr id="294" name="Google Shape;294;p1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5" name="Google Shape;29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2225" y="1597875"/>
            <a:ext cx="2762066" cy="324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3437" y="1597875"/>
            <a:ext cx="2163755" cy="32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Recycled Inductance Filter</a:t>
            </a:r>
            <a:endParaRPr/>
          </a:p>
        </p:txBody>
      </p:sp>
      <p:sp>
        <p:nvSpPr>
          <p:cNvPr id="302" name="Google Shape;302;p16"/>
          <p:cNvSpPr txBox="1"/>
          <p:nvPr>
            <p:ph idx="1" type="body"/>
          </p:nvPr>
        </p:nvSpPr>
        <p:spPr>
          <a:xfrm>
            <a:off x="1303800" y="1990050"/>
            <a:ext cx="12687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Video:</a:t>
            </a:r>
            <a:endParaRPr sz="1500"/>
          </a:p>
        </p:txBody>
      </p:sp>
      <p:sp>
        <p:nvSpPr>
          <p:cNvPr id="303" name="Google Shape;303;p1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4" name="Google Shape;304;p16" title="Recycled Inductance Filt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5175" y="1597875"/>
            <a:ext cx="4321100" cy="32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310" name="Google Shape;310;p1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https://instructables.com/member/usedcomponents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https://hackaday.io/usedcomponents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https://instructables.com/member/recycledplanets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https://hackaday.io/recycledplanets</a:t>
            </a:r>
            <a:endParaRPr sz="1800">
              <a:solidFill>
                <a:srgbClr val="01579B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https://instructables.com/member/recycledsculptures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https://hackaday.io/recycledsculptures</a:t>
            </a:r>
            <a:endParaRPr/>
          </a:p>
        </p:txBody>
      </p:sp>
      <p:sp>
        <p:nvSpPr>
          <p:cNvPr id="311" name="Google Shape;311;p1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‹#›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317" name="Google Shape;317;p18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https://instructables.com/member/diyelectronics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https://hackaday.io/diyelectronics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https://instructables.com/member/supercircuits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https://hackaday.io/supercircuits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https://instructables.com/member/basicmechanics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https://hackaday.io/basicmechanics</a:t>
            </a:r>
            <a:endParaRPr/>
          </a:p>
        </p:txBody>
      </p:sp>
      <p:sp>
        <p:nvSpPr>
          <p:cNvPr id="318" name="Google Shape;318;p1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324" name="Google Shape;324;p1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https://instructables.com/member/webaerospace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https://hackaday.io/webaerospace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https://instructables.com/member/webphotos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https://hackaday.io/webphotos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https://instructables.com/member/lowcostcircuits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https://hackaday.io/lowcostcircuits</a:t>
            </a:r>
            <a:endParaRPr/>
          </a:p>
        </p:txBody>
      </p:sp>
      <p:sp>
        <p:nvSpPr>
          <p:cNvPr id="325" name="Google Shape;325;p1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