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Source Code Pro"/>
      <p:regular r:id="rId19"/>
      <p:bold r:id="rId20"/>
      <p:italic r:id="rId21"/>
      <p:boldItalic r:id="rId22"/>
    </p:embeddedFont>
    <p:embeddedFont>
      <p:font typeface="Alfa Slab One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lfaSlabOn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93ab270f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93ab270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93ab270f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93ab270f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93ab270f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93ab270f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93ab270f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93ab270f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93ab270f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93ab270f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a074c85a4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a074c85a4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a074c85a4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a074c85a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c01a63d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c01a63d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NJf2NGrv4so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729450" y="578150"/>
            <a:ext cx="76881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Digital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ICs 2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729450" y="29539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5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rgbClr val="DB4437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sz="2500"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Meter (Photos)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8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device uses mechanical sensor (</a:t>
            </a:r>
            <a:r>
              <a:rPr lang="en"/>
              <a:t>variable resistor</a:t>
            </a:r>
            <a:r>
              <a:rPr lang="en"/>
              <a:t>) to count the amount of times you bend your arm.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 title="Exercise Meter 01 Devic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63" y="2006875"/>
            <a:ext cx="3068068" cy="28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Exercise Meter 08 Step 02 Make the Circui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830" y="2006875"/>
            <a:ext cx="4316805" cy="283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Meter (Circuits)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7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Variable Resistor Circuit and Reset Button Circuit (on the left circuit R1 resistor can be </a:t>
            </a:r>
            <a:r>
              <a:rPr lang="en"/>
              <a:t>omitted</a:t>
            </a:r>
            <a:r>
              <a:rPr lang="en"/>
              <a:t> if you are using a three pin variable resistor - potentiometer):</a:t>
            </a:r>
            <a:endParaRPr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5" title="Exercise Meter 02 Step 01 Design the Circuit Photo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075" y="1910375"/>
            <a:ext cx="3443799" cy="28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Exercise Meter 03 Step 01 Design the Circuit Photo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500" y="1910375"/>
            <a:ext cx="3100649" cy="274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Meter (Circuits)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Binary Counter and BCD to 7-segment Display Driver ICs: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6" title="Exercise Meter 04 Step 01 Design the Circuit Photo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38" y="1642075"/>
            <a:ext cx="4107581" cy="319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Exercise Meter 06 Step 01 Design the Circuit Photo 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919" y="1642075"/>
            <a:ext cx="3450150" cy="31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Meter (IC Datasheets)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Binary Counter and BCD to 7-segment D</a:t>
            </a:r>
            <a:r>
              <a:rPr lang="en"/>
              <a:t>isplay</a:t>
            </a:r>
            <a:r>
              <a:rPr lang="en"/>
              <a:t> Driver Function Tables:</a:t>
            </a:r>
            <a:endParaRPr/>
          </a:p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7" title="Exercise Meter 05 Step 01 Design the Circuit Photo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5175"/>
            <a:ext cx="4332124" cy="2524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title="Exercise Meter 07 Step 01 Design the Circuit Photo 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350" y="1725175"/>
            <a:ext cx="4033330" cy="25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 Meter (Video)</a:t>
            </a:r>
            <a:endParaRPr/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8" title="Exercise Meter Video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250" y="1095000"/>
            <a:ext cx="6343511" cy="35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800">
              <a:solidFill>
                <a:srgbClr val="01579B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sz="1800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