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Lato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a982a65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a982a65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e2f209b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be2f209b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982a65e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a982a65e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a982a65ed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a982a65ed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a982a65ed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a982a65ed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e2f209b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be2f209b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364525"/>
            <a:ext cx="81606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Drivers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187750"/>
            <a:ext cx="8520600" cy="21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3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3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3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3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en" sz="23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sz="180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Direction Motor Driver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819150" y="1990725"/>
            <a:ext cx="20052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Circuit 1: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000" y="1251350"/>
            <a:ext cx="5154451" cy="30869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Direction Motor Driver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Circuit 1 Photo: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625" y="1040988"/>
            <a:ext cx="4082025" cy="30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Changing Direction Motor Driver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819150" y="1990725"/>
            <a:ext cx="21540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Circuit 2: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300" y="1502900"/>
            <a:ext cx="5021501" cy="27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