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alew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  <p:embeddedFont>
      <p:font typeface="Source Code Pr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22" Type="http://schemas.openxmlformats.org/officeDocument/2006/relationships/font" Target="fonts/Lato-italic.fntdata"/><Relationship Id="rId21" Type="http://schemas.openxmlformats.org/officeDocument/2006/relationships/font" Target="fonts/Lato-bold.fntdata"/><Relationship Id="rId24" Type="http://schemas.openxmlformats.org/officeDocument/2006/relationships/font" Target="fonts/SourceCodePro-regular.fntdata"/><Relationship Id="rId23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7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bold.fntdata"/><Relationship Id="rId16" Type="http://schemas.openxmlformats.org/officeDocument/2006/relationships/font" Target="fonts/Raleway-regular.fntdata"/><Relationship Id="rId19" Type="http://schemas.openxmlformats.org/officeDocument/2006/relationships/font" Target="fonts/Raleway-boldItalic.fntdata"/><Relationship Id="rId18" Type="http://schemas.openxmlformats.org/officeDocument/2006/relationships/font" Target="fonts/Raleway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3bda868d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3bda868d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310bc6f0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310bc6f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310bc6f0a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d310bc6f0a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d310bc6f0a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d310bc6f0a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cf284d95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cf284d95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a96503871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3a96503871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a96503871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3a9650387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3a96503871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3a9650387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a96503871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a96503871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c2olWuWA0q4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School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Lights 1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75" y="2516275"/>
            <a:ext cx="6331500" cy="1963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935"/>
              <a:buFont typeface="Arial"/>
              <a:buNone/>
            </a:pPr>
            <a:r>
              <a:rPr b="1" lang="en" sz="2085">
                <a:latin typeface="Source Code Pro"/>
                <a:ea typeface="Source Code Pro"/>
                <a:cs typeface="Source Code Pro"/>
                <a:sym typeface="Source Code Pro"/>
              </a:rPr>
              <a:t>Jim Honeyman</a:t>
            </a:r>
            <a:endParaRPr b="1" sz="2085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b="1" lang="en" sz="2085" u="sng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jim@4volts.com</a:t>
            </a:r>
            <a:endParaRPr b="1" sz="2085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935"/>
              <a:buFont typeface="Arial"/>
              <a:buNone/>
            </a:pPr>
            <a:r>
              <a:t/>
            </a:r>
            <a:endParaRPr b="1" sz="2085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935"/>
              <a:buFont typeface="Arial"/>
              <a:buNone/>
            </a:pPr>
            <a:r>
              <a:rPr b="1" lang="en" sz="2085">
                <a:latin typeface="Source Code Pro"/>
                <a:ea typeface="Source Code Pro"/>
                <a:cs typeface="Source Code Pro"/>
                <a:sym typeface="Source Code Pro"/>
              </a:rPr>
              <a:t>Dr Mark Glickman</a:t>
            </a:r>
            <a:endParaRPr b="1" sz="2085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791B"/>
              </a:buClr>
              <a:buSzPts val="935"/>
              <a:buFont typeface="Arial"/>
              <a:buNone/>
            </a:pPr>
            <a:r>
              <a:rPr b="1" lang="en" sz="2085" u="sng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 sz="166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1530"/>
          </a:p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Light Dimmer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2410100" y="1595775"/>
            <a:ext cx="2229600" cy="21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1 kohm resistor could be a bit too high for a voltage of only 5 V.</a:t>
            </a:r>
            <a:endParaRPr/>
          </a:p>
        </p:txBody>
      </p:sp>
      <p:sp>
        <p:nvSpPr>
          <p:cNvPr id="81" name="Google Shape;81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175" y="1383050"/>
            <a:ext cx="3518824" cy="305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Light Dimmer</a:t>
            </a:r>
            <a:endParaRPr/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2410100" y="1595775"/>
            <a:ext cx="16680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Photos:</a:t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5950" y="1401425"/>
            <a:ext cx="3512051" cy="3049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950" y="2341450"/>
            <a:ext cx="4109625" cy="21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Recycled Light Dimmer</a:t>
            </a:r>
            <a:endParaRPr/>
          </a:p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2410100" y="1595775"/>
            <a:ext cx="1377300" cy="49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Video:</a:t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6" title="Recycled Light Dim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9800" y="1363750"/>
            <a:ext cx="4230145" cy="3172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Christmas Lights</a:t>
            </a:r>
            <a:endParaRPr/>
          </a:p>
        </p:txBody>
      </p:sp>
      <p:sp>
        <p:nvSpPr>
          <p:cNvPr id="105" name="Google Shape;105;p17"/>
          <p:cNvSpPr txBox="1"/>
          <p:nvPr>
            <p:ph idx="1" type="body"/>
          </p:nvPr>
        </p:nvSpPr>
        <p:spPr>
          <a:xfrm>
            <a:off x="2410100" y="1595775"/>
            <a:ext cx="1512900" cy="5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Circuit:</a:t>
            </a:r>
            <a:endParaRPr/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725" y="1211350"/>
            <a:ext cx="1407125" cy="342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Frequency Light Dimmer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2410100" y="1595775"/>
            <a:ext cx="21618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LED circuit:</a:t>
            </a:r>
            <a:endParaRPr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150" y="1595783"/>
            <a:ext cx="3385919" cy="294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Frequency Light Dimmer Photo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2410100" y="1595775"/>
            <a:ext cx="1521600" cy="58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Photo:</a:t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7888" y="1532250"/>
            <a:ext cx="2666016" cy="306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 sz="1600">
              <a:solidFill>
                <a:schemeClr val="accent1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 sz="16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AutoNum type="arabicPeriod"/>
            </a:pPr>
            <a:r>
              <a:rPr b="1" lang="en" sz="16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