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Source Code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SourceCodePro-italic.fntdata"/><Relationship Id="rId27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a9650387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a9650387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a9650387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a9650387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bda868d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bda868d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02ecaa1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02ecaa1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02ecaa13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02ecaa1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02ecaa13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02ecaa13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a066228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a066228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a066228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a066228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a066228a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a066228a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a066228a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a066228a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a066229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a066229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im@4volts.com" TargetMode="External"/><Relationship Id="rId4" Type="http://schemas.openxmlformats.org/officeDocument/2006/relationships/hyperlink" Target="mailto:drmarkglickman@yahoo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instructables.com/member/recycledcircuits" TargetMode="External"/><Relationship Id="rId4" Type="http://schemas.openxmlformats.org/officeDocument/2006/relationships/hyperlink" Target="https://hackaday.io/recycledcircuits" TargetMode="External"/><Relationship Id="rId11" Type="http://schemas.openxmlformats.org/officeDocument/2006/relationships/hyperlink" Target="https://instructables.com/member/recycledsculptures" TargetMode="External"/><Relationship Id="rId10" Type="http://schemas.openxmlformats.org/officeDocument/2006/relationships/hyperlink" Target="https://hackaday.io/recycledplanets" TargetMode="External"/><Relationship Id="rId12" Type="http://schemas.openxmlformats.org/officeDocument/2006/relationships/hyperlink" Target="https://hackaday.io/recycledsculptures" TargetMode="External"/><Relationship Id="rId9" Type="http://schemas.openxmlformats.org/officeDocument/2006/relationships/hyperlink" Target="https://instructables.com/member/recycledplanets" TargetMode="External"/><Relationship Id="rId5" Type="http://schemas.openxmlformats.org/officeDocument/2006/relationships/hyperlink" Target="https://instructables.com/member/recycledcomponents" TargetMode="External"/><Relationship Id="rId6" Type="http://schemas.openxmlformats.org/officeDocument/2006/relationships/hyperlink" Target="https://hackaday.io/recycledcomponents" TargetMode="External"/><Relationship Id="rId7" Type="http://schemas.openxmlformats.org/officeDocument/2006/relationships/hyperlink" Target="https://instructables.com/member/usedcomponents" TargetMode="External"/><Relationship Id="rId8" Type="http://schemas.openxmlformats.org/officeDocument/2006/relationships/hyperlink" Target="https://hackaday.io/usedcomponent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www.instructables.com/member/basicmechanics" TargetMode="External"/><Relationship Id="rId10" Type="http://schemas.openxmlformats.org/officeDocument/2006/relationships/hyperlink" Target="https://hackaday.io/supercircuits" TargetMode="External"/><Relationship Id="rId12" Type="http://schemas.openxmlformats.org/officeDocument/2006/relationships/hyperlink" Target="https://hackaday.io/basicmechanics" TargetMode="External"/><Relationship Id="rId9" Type="http://schemas.openxmlformats.org/officeDocument/2006/relationships/hyperlink" Target="https://instructables.com/member/supercircuits" TargetMode="External"/><Relationship Id="rId5" Type="http://schemas.openxmlformats.org/officeDocument/2006/relationships/hyperlink" Target="https://www.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www.instructables.com/member/cheapcircuits" TargetMode="External"/><Relationship Id="rId8" Type="http://schemas.openxmlformats.org/officeDocument/2006/relationships/hyperlink" Target="https://hackaday.io/cheapcircuit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nstructables.com/member/webaerospace" TargetMode="External"/><Relationship Id="rId4" Type="http://schemas.openxmlformats.org/officeDocument/2006/relationships/hyperlink" Target="https://hackaday.io/webaerospace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cheap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cheapcomponents" TargetMode="External"/><Relationship Id="rId5" Type="http://schemas.openxmlformats.org/officeDocument/2006/relationships/hyperlink" Target="https://instructables.com/member/webphotos" TargetMode="External"/><Relationship Id="rId6" Type="http://schemas.openxmlformats.org/officeDocument/2006/relationships/hyperlink" Target="https://hackaday.io/webphoto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shorts/RbYCCmnZXS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NdoV-dH7aVw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/>
              <a:t>High School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Sustainable Lights 2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75" y="2516275"/>
            <a:ext cx="63315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935"/>
              <a:buFont typeface="Arial"/>
              <a:buNone/>
            </a:pPr>
            <a:r>
              <a:rPr b="1" lang="en" sz="2085">
                <a:latin typeface="Source Code Pro"/>
                <a:ea typeface="Source Code Pro"/>
                <a:cs typeface="Source Code Pro"/>
                <a:sym typeface="Source Code Pro"/>
              </a:rPr>
              <a:t>Jim Honeyman</a:t>
            </a:r>
            <a:endParaRPr b="1" sz="2085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2085" u="sng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jim@4volts.com</a:t>
            </a:r>
            <a:endParaRPr b="1" sz="2085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935"/>
              <a:buFont typeface="Arial"/>
              <a:buNone/>
            </a:pPr>
            <a:r>
              <a:t/>
            </a:r>
            <a:endParaRPr b="1" sz="2085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935"/>
              <a:buFont typeface="Arial"/>
              <a:buNone/>
            </a:pPr>
            <a:r>
              <a:rPr b="1" lang="en" sz="2085">
                <a:latin typeface="Source Code Pro"/>
                <a:ea typeface="Source Code Pro"/>
                <a:cs typeface="Source Code Pro"/>
                <a:sym typeface="Source Code Pro"/>
              </a:rPr>
              <a:t>Dr Mark Glickman</a:t>
            </a:r>
            <a:endParaRPr b="1" sz="2085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935"/>
              <a:buFont typeface="Arial"/>
              <a:buNone/>
            </a:pPr>
            <a:r>
              <a:rPr b="1" lang="en" sz="2085" u="sng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 sz="166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/>
          </a:p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https://instructables.com/member/recycledplanets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https://hackaday.io/recycledplanets</a:t>
            </a:r>
            <a:endParaRPr sz="1600">
              <a:solidFill>
                <a:schemeClr val="accen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https://instructables.com/member/recycledsculptures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https://hackaday.io/recycledsculptures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https://instructables.com/member/basicmechanics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https://hackaday.io/basicmechanics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https://instructables.com/member/webaerospace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https://hackaday.io/webaerospace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https://instructables.com/member/webphotos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https://hackaday.io/webphotos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Transistor LED Dimmer</a:t>
            </a:r>
            <a:endParaRPr/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2410100" y="1595775"/>
            <a:ext cx="3179400" cy="24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not need a transistor if use a </a:t>
            </a:r>
            <a:r>
              <a:rPr lang="en"/>
              <a:t>typical</a:t>
            </a:r>
            <a:r>
              <a:rPr lang="en"/>
              <a:t> </a:t>
            </a:r>
            <a:r>
              <a:rPr lang="en"/>
              <a:t>low current </a:t>
            </a:r>
            <a:r>
              <a:rPr lang="en"/>
              <a:t>LED.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Transistors can used to drive multiple LEDs.</a:t>
            </a:r>
            <a:endParaRPr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1939" y="1211350"/>
            <a:ext cx="2407575" cy="333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Transistor LED Dimmer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2410100" y="1595775"/>
            <a:ext cx="16971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Photos: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125" y="2196350"/>
            <a:ext cx="2105314" cy="234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9300" y="1354050"/>
            <a:ext cx="2509173" cy="318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Transistor LED Dimmer</a:t>
            </a:r>
            <a:endParaRPr/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Video: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https://www.youtube.com/shorts/RbYCCmnZXSM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Transistor Light Dimmer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891150" y="1595775"/>
            <a:ext cx="44109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LEDs might appear a bit dim unless you use a 5 mA LED.</a:t>
            </a:r>
            <a:endParaRPr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50"/>
              <a:buFont typeface="Arial"/>
              <a:buChar char="●"/>
            </a:pPr>
            <a:r>
              <a:rPr lang="en" sz="225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(9 V - 0.7 V - 4 V) / 390 ohms = 11.02564102 mA</a:t>
            </a:r>
            <a:endParaRPr sz="225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5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(5.51282051 mA per LED)</a:t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1101" y="1287550"/>
            <a:ext cx="2532974" cy="329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Transistor Lights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2410100" y="1595775"/>
            <a:ext cx="2161800" cy="26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only need transistors if you are using high current LEDs.</a:t>
            </a:r>
            <a:endParaRPr/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412650"/>
            <a:ext cx="3997450" cy="2977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Transistor</a:t>
            </a:r>
            <a:r>
              <a:rPr lang="en"/>
              <a:t> Lights Photos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2410100" y="1595775"/>
            <a:ext cx="1512900" cy="5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Photo:</a:t>
            </a:r>
            <a:endParaRPr/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3075" y="1129213"/>
            <a:ext cx="2382226" cy="34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425" y="2121375"/>
            <a:ext cx="2259151" cy="24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Transistor Lights Video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2410100" y="1595775"/>
            <a:ext cx="2161800" cy="27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watch this video:</a:t>
            </a:r>
            <a:endParaRPr/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20" title="Church Ligh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0127" y="1595775"/>
            <a:ext cx="3894325" cy="29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Transistor LED Driver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2410100" y="1595775"/>
            <a:ext cx="1801800" cy="13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 design:</a:t>
            </a:r>
            <a:endParaRPr/>
          </a:p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650" y="1469837"/>
            <a:ext cx="3812351" cy="296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