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Nunito"/>
      <p:regular r:id="rId14"/>
      <p:bold r:id="rId15"/>
      <p:italic r:id="rId16"/>
      <p:boldItalic r:id="rId17"/>
    </p:embeddedFont>
    <p:embeddedFont>
      <p:font typeface="Lato"/>
      <p:regular r:id="rId18"/>
      <p:bold r:id="rId19"/>
      <p:italic r:id="rId20"/>
      <p:boldItalic r:id="rId21"/>
    </p:embeddedFont>
    <p:embeddedFont>
      <p:font typeface="Source Code Pr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italic.fntdata"/><Relationship Id="rId22" Type="http://schemas.openxmlformats.org/officeDocument/2006/relationships/font" Target="fonts/SourceCodePro-regular.fntdata"/><Relationship Id="rId21" Type="http://schemas.openxmlformats.org/officeDocument/2006/relationships/font" Target="fonts/Lato-boldItalic.fntdata"/><Relationship Id="rId24" Type="http://schemas.openxmlformats.org/officeDocument/2006/relationships/font" Target="fonts/SourceCodePro-italic.fntdata"/><Relationship Id="rId23" Type="http://schemas.openxmlformats.org/officeDocument/2006/relationships/font" Target="fonts/SourceCodePr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SourceCodePr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font" Target="fonts/Nunito-bold.fntdata"/><Relationship Id="rId14" Type="http://schemas.openxmlformats.org/officeDocument/2006/relationships/font" Target="fonts/Nunito-regular.fntdata"/><Relationship Id="rId17" Type="http://schemas.openxmlformats.org/officeDocument/2006/relationships/font" Target="fonts/Nunito-boldItalic.fntdata"/><Relationship Id="rId16" Type="http://schemas.openxmlformats.org/officeDocument/2006/relationships/font" Target="fonts/Nunito-italic.fntdata"/><Relationship Id="rId19" Type="http://schemas.openxmlformats.org/officeDocument/2006/relationships/font" Target="fonts/Lato-bold.fntdata"/><Relationship Id="rId18" Type="http://schemas.openxmlformats.org/officeDocument/2006/relationships/font" Target="fonts/La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3a93724db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3a93724db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3a93724db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3a93724db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3a93724dba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3a93724dba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d31935f86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d31935f86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3a93724dba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3a93724db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a93724dba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3a93724db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3c013a23a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3c013a23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jim@4volts.com" TargetMode="External"/><Relationship Id="rId4" Type="http://schemas.openxmlformats.org/officeDocument/2006/relationships/hyperlink" Target="mailto:drmarkglickman@yahoo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instructables.com/member/recycledcircuits" TargetMode="External"/><Relationship Id="rId4" Type="http://schemas.openxmlformats.org/officeDocument/2006/relationships/hyperlink" Target="https://hackaday.io/recycledcircuits" TargetMode="External"/><Relationship Id="rId11" Type="http://schemas.openxmlformats.org/officeDocument/2006/relationships/hyperlink" Target="https://instructables.com/member/recycledsculptures" TargetMode="External"/><Relationship Id="rId10" Type="http://schemas.openxmlformats.org/officeDocument/2006/relationships/hyperlink" Target="https://hackaday.io/recycledplanets" TargetMode="External"/><Relationship Id="rId12" Type="http://schemas.openxmlformats.org/officeDocument/2006/relationships/hyperlink" Target="https://hackaday.io/recycledsculptures" TargetMode="External"/><Relationship Id="rId9" Type="http://schemas.openxmlformats.org/officeDocument/2006/relationships/hyperlink" Target="https://instructables.com/member/recycledplanets" TargetMode="External"/><Relationship Id="rId5" Type="http://schemas.openxmlformats.org/officeDocument/2006/relationships/hyperlink" Target="https://instructables.com/member/recycledcomponents" TargetMode="External"/><Relationship Id="rId6" Type="http://schemas.openxmlformats.org/officeDocument/2006/relationships/hyperlink" Target="https://hackaday.io/recycledcomponents" TargetMode="External"/><Relationship Id="rId7" Type="http://schemas.openxmlformats.org/officeDocument/2006/relationships/hyperlink" Target="https://instructables.com/member/usedcomponents" TargetMode="External"/><Relationship Id="rId8" Type="http://schemas.openxmlformats.org/officeDocument/2006/relationships/hyperlink" Target="https://hackaday.io/usedcomponents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instructables.com/member/diyelectronics" TargetMode="External"/><Relationship Id="rId4" Type="http://schemas.openxmlformats.org/officeDocument/2006/relationships/hyperlink" Target="https://hackaday.io/diyelectronics" TargetMode="External"/><Relationship Id="rId11" Type="http://schemas.openxmlformats.org/officeDocument/2006/relationships/hyperlink" Target="https://www.instructables.com/member/basicmechanics" TargetMode="External"/><Relationship Id="rId10" Type="http://schemas.openxmlformats.org/officeDocument/2006/relationships/hyperlink" Target="https://hackaday.io/supercircuits" TargetMode="External"/><Relationship Id="rId12" Type="http://schemas.openxmlformats.org/officeDocument/2006/relationships/hyperlink" Target="https://hackaday.io/basicmechanics" TargetMode="External"/><Relationship Id="rId9" Type="http://schemas.openxmlformats.org/officeDocument/2006/relationships/hyperlink" Target="https://instructables.com/member/supercircuits" TargetMode="External"/><Relationship Id="rId5" Type="http://schemas.openxmlformats.org/officeDocument/2006/relationships/hyperlink" Target="https://www.instructables.com/member/simplecircuits" TargetMode="External"/><Relationship Id="rId6" Type="http://schemas.openxmlformats.org/officeDocument/2006/relationships/hyperlink" Target="https://hackaday.io/simplecircuits" TargetMode="External"/><Relationship Id="rId7" Type="http://schemas.openxmlformats.org/officeDocument/2006/relationships/hyperlink" Target="https://www.instructables.com/member/cheapcircuits" TargetMode="External"/><Relationship Id="rId8" Type="http://schemas.openxmlformats.org/officeDocument/2006/relationships/hyperlink" Target="https://hackaday.io/cheapcircuits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instructables.com/member/webaerospace" TargetMode="External"/><Relationship Id="rId4" Type="http://schemas.openxmlformats.org/officeDocument/2006/relationships/hyperlink" Target="https://hackaday.io/webaerospace" TargetMode="External"/><Relationship Id="rId11" Type="http://schemas.openxmlformats.org/officeDocument/2006/relationships/hyperlink" Target="https://instructables.com/member/lowcostcircuits" TargetMode="External"/><Relationship Id="rId10" Type="http://schemas.openxmlformats.org/officeDocument/2006/relationships/hyperlink" Target="https://hackaday.io/cheapcomponents" TargetMode="External"/><Relationship Id="rId12" Type="http://schemas.openxmlformats.org/officeDocument/2006/relationships/hyperlink" Target="https://hackaday.io/lowcostcircuits" TargetMode="External"/><Relationship Id="rId9" Type="http://schemas.openxmlformats.org/officeDocument/2006/relationships/hyperlink" Target="https://instructables.com/member/cheapcomponents" TargetMode="External"/><Relationship Id="rId5" Type="http://schemas.openxmlformats.org/officeDocument/2006/relationships/hyperlink" Target="https://instructables.com/member/webphotos" TargetMode="External"/><Relationship Id="rId6" Type="http://schemas.openxmlformats.org/officeDocument/2006/relationships/hyperlink" Target="https://hackaday.io/webphotos" TargetMode="External"/><Relationship Id="rId7" Type="http://schemas.openxmlformats.org/officeDocument/2006/relationships/hyperlink" Target="https://instructables.com/member/simplecomponents" TargetMode="External"/><Relationship Id="rId8" Type="http://schemas.openxmlformats.org/officeDocument/2006/relationships/hyperlink" Target="https://hackaday.io/simplecomponen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38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AF7B51"/>
                </a:solidFill>
                <a:latin typeface="Nunito"/>
                <a:ea typeface="Nunito"/>
                <a:cs typeface="Nunito"/>
                <a:sym typeface="Nunito"/>
              </a:rPr>
              <a:t>Sustainable Other Circuits</a:t>
            </a:r>
            <a:endParaRPr sz="54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315050"/>
            <a:ext cx="8520600" cy="131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C0791B"/>
              </a:buClr>
              <a:buSzPts val="1018"/>
              <a:buFont typeface="Arial"/>
              <a:buNone/>
            </a:pPr>
            <a:r>
              <a:rPr b="1" lang="en" sz="2242">
                <a:solidFill>
                  <a:srgbClr val="FD5B58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Jim Honeyman</a:t>
            </a:r>
            <a:endParaRPr b="1" sz="2242">
              <a:solidFill>
                <a:srgbClr val="FD5B58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C0791B"/>
              </a:buClr>
              <a:buSzPts val="1018"/>
              <a:buFont typeface="Arial"/>
              <a:buNone/>
            </a:pPr>
            <a:r>
              <a:rPr b="1" lang="en" sz="2242" u="sng">
                <a:solidFill>
                  <a:srgbClr val="DB4437"/>
                </a:solidFill>
                <a:latin typeface="Source Code Pro"/>
                <a:ea typeface="Source Code Pro"/>
                <a:cs typeface="Source Code Pro"/>
                <a:sym typeface="Source Code Pr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jim@4volts.com</a:t>
            </a:r>
            <a:endParaRPr b="1" sz="2242">
              <a:solidFill>
                <a:srgbClr val="FD5B58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C0791B"/>
              </a:buClr>
              <a:buSzPts val="1018"/>
              <a:buFont typeface="Arial"/>
              <a:buNone/>
            </a:pPr>
            <a:r>
              <a:rPr b="1" lang="en" sz="2242">
                <a:solidFill>
                  <a:srgbClr val="FD5B58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Dr Mark Glickman</a:t>
            </a:r>
            <a:endParaRPr b="1" sz="2242">
              <a:solidFill>
                <a:srgbClr val="FD5B58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C0791B"/>
              </a:buClr>
              <a:buSzPts val="1018"/>
              <a:buFont typeface="Arial"/>
              <a:buNone/>
            </a:pPr>
            <a:r>
              <a:rPr b="1" lang="en" sz="2242" u="sng">
                <a:solidFill>
                  <a:srgbClr val="DB4437"/>
                </a:solidFill>
                <a:latin typeface="Source Code Pro"/>
                <a:ea typeface="Source Code Pro"/>
                <a:cs typeface="Source Code Pro"/>
                <a:sym typeface="Source Code Pr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drmarkglickman@yahoo.com</a:t>
            </a:r>
            <a:endParaRPr sz="1779">
              <a:solidFill>
                <a:srgbClr val="AF7B5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t/>
            </a:r>
            <a:endParaRPr sz="2590"/>
          </a:p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Transistor Comparator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16158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Circuit 1:</a:t>
            </a:r>
            <a:endParaRPr/>
          </a:p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9900" y="1170125"/>
            <a:ext cx="6568776" cy="33406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Transistor Comparator</a:t>
            </a:r>
            <a:endParaRPr baseline="-25000"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1664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Circuit 2:</a:t>
            </a:r>
            <a:endParaRPr/>
          </a:p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8500" y="1170125"/>
            <a:ext cx="6406806" cy="33406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Transistor Comparator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1364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Photo:</a:t>
            </a:r>
            <a:endParaRPr/>
          </a:p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6275" y="1288075"/>
            <a:ext cx="2831450" cy="342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Transistor Comparator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11700" y="1152475"/>
            <a:ext cx="1732200" cy="53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Circuit 3:</a:t>
            </a:r>
            <a:endParaRPr/>
          </a:p>
        </p:txBody>
      </p:sp>
      <p:sp>
        <p:nvSpPr>
          <p:cNvPr id="87" name="Google Shape;8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7650" y="1234725"/>
            <a:ext cx="5381056" cy="342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https://instructables.com/member/recycledcircuits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https://hackaday.io/recycledcircuits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https://instructables.com/member/recycledcomponents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https://hackaday.io/recycledcomponents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https://instructables.com/member/usedcomponents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https://hackaday.io/usedcomponents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https://instructables.com/member/recycledplanets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https://hackaday.io/recycledplanets</a:t>
            </a:r>
            <a:endParaRPr>
              <a:solidFill>
                <a:srgbClr val="01579B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https://instructables.com/member/recycledsculptures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https://hackaday.io/recycledsculptures</a:t>
            </a:r>
            <a:endParaRPr b="1"/>
          </a:p>
        </p:txBody>
      </p:sp>
      <p:sp>
        <p:nvSpPr>
          <p:cNvPr id="95" name="Google Shape;95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https://instructables.com/member/diyelectronics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https://hackaday.io/diyelectronics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https://instructables.com/member/simplecircuits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https://hackaday.io/simplecircuits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https://instructables.com/member/cheapcircuits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https://hackaday.io/cheapcircuits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https://instructables.com/member/supercircuits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https://hackaday.io/supercircuits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https://instructables.com/member/basicmechanics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https://hackaday.io/basicmechanics</a:t>
            </a:r>
            <a:endParaRPr b="1"/>
          </a:p>
        </p:txBody>
      </p:sp>
      <p:sp>
        <p:nvSpPr>
          <p:cNvPr id="102" name="Google Shape;102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https://instructables.com/member/webaerospace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https://hackaday.io/webaerospace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https://instructables.com/member/webphotos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https://hackaday.io/webphotos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https://instructables.com/member/simplecomponents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https://hackaday.io/simplecomponents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https://instructables.com/member/cheapcomponents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https://hackaday.io/cheapcomponents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https://instructables.com/member/lowcostcircuits</a:t>
            </a:r>
            <a:endParaRPr b="1">
              <a:solidFill>
                <a:srgbClr val="01579B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800"/>
              <a:buFont typeface="Arial"/>
              <a:buAutoNum type="arabicPeriod"/>
            </a:pPr>
            <a:r>
              <a:rPr b="1" lang="en" u="sng">
                <a:solidFill>
                  <a:srgbClr val="01579B"/>
                </a:solid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https://hackaday.io/lowcostcircuits</a:t>
            </a:r>
            <a:endParaRPr/>
          </a:p>
        </p:txBody>
      </p:sp>
      <p:sp>
        <p:nvSpPr>
          <p:cNvPr id="109" name="Google Shape;10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