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Source Code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a074c85a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a074c85a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a074c85a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a074c85a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c01a63d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c01a63d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a074c85a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a074c85a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a074c85a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a074c85a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a074c85a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a074c85a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f233ec5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cf233ec5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f233ec55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f233ec55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f233ec55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cf233ec5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abc2305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abc2305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abc230b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abc230b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8iVL4evWMrY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ZaLk8m3j_lU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0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</a:t>
            </a:r>
            <a:r>
              <a:rPr lang="en"/>
              <a:t>Sensors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26847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1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1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1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800">
              <a:solidFill>
                <a:srgbClr val="01579B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ct val="1000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3118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Sensor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3327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This circuit can be made without a transistor.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However, transistor can drive higher current loads.</a:t>
            </a:r>
            <a:endParaRPr sz="1500"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4" title="Lighting Boat 05 Step 01 Design the Circu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25" y="1318650"/>
            <a:ext cx="2937301" cy="322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Sensor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2078875"/>
            <a:ext cx="2022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Circuit photo:</a:t>
            </a:r>
            <a:endParaRPr sz="1500"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288" y="973725"/>
            <a:ext cx="2708375" cy="388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913" y="1622363"/>
            <a:ext cx="2699167" cy="25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Sensor</a:t>
            </a:r>
            <a:endParaRPr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6" title="Lighting Boat - Rc = 1 ohm in Hot Wa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775" y="1853850"/>
            <a:ext cx="5148445" cy="28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Boat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729450" y="2078875"/>
            <a:ext cx="14112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Circuit:</a:t>
            </a:r>
            <a:endParaRPr sz="1500"/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975" y="1853850"/>
            <a:ext cx="3640061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Boat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729450" y="2078875"/>
            <a:ext cx="13821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Photos:</a:t>
            </a:r>
            <a:endParaRPr sz="1500"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275" y="1853850"/>
            <a:ext cx="2377013" cy="29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425" y="2078875"/>
            <a:ext cx="3669775" cy="272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Boat</a:t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19" title="Water Boat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063" y="1853850"/>
            <a:ext cx="5009866" cy="28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Touch Lamp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29450" y="2078875"/>
            <a:ext cx="303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You actually do not need three transistors.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circuit can work with two </a:t>
            </a:r>
            <a:r>
              <a:rPr lang="en" sz="1500"/>
              <a:t>transistors</a:t>
            </a:r>
            <a:r>
              <a:rPr lang="en" sz="1500"/>
              <a:t>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However, used transistors have low current gain.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Rb2 and Re3 resistors are optional.</a:t>
            </a:r>
            <a:endParaRPr sz="1500"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925" y="1717000"/>
            <a:ext cx="4364213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Systems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729450" y="2078875"/>
            <a:ext cx="2273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Circuit design:</a:t>
            </a:r>
            <a:endParaRPr sz="1500"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988" y="698600"/>
            <a:ext cx="2453175" cy="41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