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df1af33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df1af33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df1af33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df1af33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df1af33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df1af33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cca7c1e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cca7c1e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cca7c1e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cca7c1e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d25614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bd25614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bcd320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abcd320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ab8c9e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ab8c9e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9fb5602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9fb5602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9fb5602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9fb5602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9fb5602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9fb5602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df1af33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df1af33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df1af336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df1af33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df1af33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df1af33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shorts/Jm0lS0PSdt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shorts/rMmRxfZ1Dz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shorts/QtWqEkBk3Y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shorts/MTbryWZ8I-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</a:t>
            </a:r>
            <a:r>
              <a:rPr lang="en"/>
              <a:t>Basics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666850"/>
            <a:ext cx="8520600" cy="12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Honeyman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jim@4volts.com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Mark Glickman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Sculpture Video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https://www.youtube.com/shorts/Jm0lS0PSdtU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Conveyor Belt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79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Factory conveyor belt: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900" y="1725175"/>
            <a:ext cx="6004200" cy="298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Conveyor Belt Video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https://www.youtube.com/shorts/rMmRxfZ1Dz4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>
              <a:solidFill>
                <a:srgbClr val="AF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>
              <a:solidFill>
                <a:srgbClr val="AF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Circuits Items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4618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image you can find on Google search: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963" y="760038"/>
            <a:ext cx="2625025" cy="39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150" y="2029675"/>
            <a:ext cx="1993176" cy="26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375" y="2620150"/>
            <a:ext cx="2249600" cy="15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Circuits Items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28675"/>
            <a:ext cx="44154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image you can find on Google search: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100" y="1093850"/>
            <a:ext cx="3594426" cy="3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9463" y="2198875"/>
            <a:ext cx="1979874" cy="23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Bulbs Seesaw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28675"/>
            <a:ext cx="21972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Photo:</a:t>
            </a:r>
            <a:endParaRPr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700" y="1228675"/>
            <a:ext cx="3586575" cy="34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Bulbs Seesaw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8675"/>
            <a:ext cx="1926000" cy="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</a:t>
            </a:r>
            <a:r>
              <a:rPr lang="en"/>
              <a:t>:</a:t>
            </a:r>
            <a:endParaRPr/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263" y="1228675"/>
            <a:ext cx="4513475" cy="333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Bulbs Seesaw video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watch this video: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https://www.youtube.com/shorts/QtWqEkBk3Yg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Pump Boat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291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pump </a:t>
            </a:r>
            <a:r>
              <a:rPr lang="en"/>
              <a:t>creates</a:t>
            </a:r>
            <a:r>
              <a:rPr lang="en"/>
              <a:t> thrust for the boat to move.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75" y="1340338"/>
            <a:ext cx="5233943" cy="30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Pump Boat Video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https://www.youtube.com/shorts/MTbryWZ8I-0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Sculptures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309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fans: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950" y="1085250"/>
            <a:ext cx="19452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