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Source Code Pr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SourceCodePro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be005a4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be005a4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45341834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45341834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4534183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4534183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45341834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45341834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45341834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45341834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4534183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4534183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45341834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4534183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45341834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45341834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45341834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45341834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3nsPvW9i4Q8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</a:t>
            </a:r>
            <a:r>
              <a:rPr lang="en"/>
              <a:t>Drivers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288350"/>
            <a:ext cx="8520600" cy="19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018"/>
              <a:buFont typeface="Arial"/>
              <a:buNone/>
            </a:pPr>
            <a:r>
              <a:rPr b="1" lang="en" sz="2342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342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018"/>
              <a:buFont typeface="Arial"/>
              <a:buNone/>
            </a:pPr>
            <a:r>
              <a:rPr b="1" lang="en" sz="2342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342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018"/>
              <a:buFont typeface="Arial"/>
              <a:buNone/>
            </a:pPr>
            <a:r>
              <a:t/>
            </a:r>
            <a:endParaRPr b="1" sz="2342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018"/>
              <a:buFont typeface="Arial"/>
              <a:buNone/>
            </a:pPr>
            <a:r>
              <a:rPr b="1" lang="en" sz="2342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342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018"/>
              <a:buFont typeface="Arial"/>
              <a:buNone/>
            </a:pPr>
            <a:r>
              <a:rPr b="1" lang="en" sz="2342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 sz="1700"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Car Toy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25" y="1211550"/>
            <a:ext cx="3706500" cy="17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I used to have an old car toy when I was a child.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Like most toys this car broke.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550" y="500925"/>
            <a:ext cx="4000700" cy="397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Control Car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25" y="1320975"/>
            <a:ext cx="30582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Basic design</a:t>
            </a:r>
            <a:r>
              <a:rPr lang="en" sz="1500">
                <a:solidFill>
                  <a:schemeClr val="lt1"/>
                </a:solidFill>
              </a:rPr>
              <a:t>: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125" y="1727100"/>
            <a:ext cx="4223251" cy="16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500925"/>
            <a:ext cx="3706500" cy="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Control Car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25" y="1477875"/>
            <a:ext cx="3395400" cy="5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Design with speed control: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175" y="1213125"/>
            <a:ext cx="5132074" cy="293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25" y="500925"/>
            <a:ext cx="37065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Control Car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287575" y="1298500"/>
            <a:ext cx="35973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Changing</a:t>
            </a:r>
            <a:r>
              <a:rPr lang="en" sz="1500">
                <a:solidFill>
                  <a:schemeClr val="lt1"/>
                </a:solidFill>
              </a:rPr>
              <a:t> direction of the motor: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375" y="1134450"/>
            <a:ext cx="4796824" cy="338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Remote Control Car Photo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98450" y="1624275"/>
            <a:ext cx="1960200" cy="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Photo: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05100"/>
            <a:ext cx="4243201" cy="33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Remote Control Car Video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25" y="1579325"/>
            <a:ext cx="3519000" cy="7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You can watch this video: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13" name="Google Shape;113;p19" title="Remote Control Robot Test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225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25" y="500925"/>
            <a:ext cx="3706500" cy="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800">
              <a:solidFill>
                <a:srgbClr val="01579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25" y="500925"/>
            <a:ext cx="37065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5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500"/>
              <a:buFont typeface="Arial"/>
              <a:buAutoNum type="arabicPeriod"/>
            </a:pPr>
            <a:r>
              <a:rPr b="1" lang="en" sz="15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