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Amatic SC"/>
      <p:regular r:id="rId12"/>
      <p:bold r:id="rId13"/>
    </p:embeddedFont>
    <p:embeddedFont>
      <p:font typeface="Lato"/>
      <p:regular r:id="rId14"/>
      <p:bold r:id="rId15"/>
      <p:italic r:id="rId16"/>
      <p:boldItalic r:id="rId17"/>
    </p:embeddedFont>
    <p:embeddedFont>
      <p:font typeface="Source Code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CodePro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21" Type="http://schemas.openxmlformats.org/officeDocument/2006/relationships/font" Target="fonts/SourceCodePro-boldItalic.fntdata"/><Relationship Id="rId13" Type="http://schemas.openxmlformats.org/officeDocument/2006/relationships/font" Target="fonts/AmaticSC-bold.fntdata"/><Relationship Id="rId12" Type="http://schemas.openxmlformats.org/officeDocument/2006/relationships/font" Target="fonts/AmaticSC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Lato-bold.fntdata"/><Relationship Id="rId14" Type="http://schemas.openxmlformats.org/officeDocument/2006/relationships/font" Target="fonts/Lato-regular.fntdata"/><Relationship Id="rId17" Type="http://schemas.openxmlformats.org/officeDocument/2006/relationships/font" Target="fonts/Lato-boldItalic.fntdata"/><Relationship Id="rId16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SourceCodePro-bold.fntdata"/><Relationship Id="rId6" Type="http://schemas.openxmlformats.org/officeDocument/2006/relationships/slide" Target="slides/slide1.xml"/><Relationship Id="rId18" Type="http://schemas.openxmlformats.org/officeDocument/2006/relationships/font" Target="fonts/SourceCodePro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38c610152fc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38c610152fc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38c610152f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38c610152f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11cca7c1e5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11cca7c1e5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1cca7c1e5a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1cca7c1e5a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3bd256143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13bd256143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8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b="1" sz="2100">
                <a:solidFill>
                  <a:schemeClr val="accen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/>
          <p:nvPr>
            <p:ph hasCustomPrompt="1"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/>
          <p:nvPr>
            <p:ph idx="1" type="body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49" name="Google Shape;49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dk1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117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832400" y="1228675"/>
            <a:ext cx="39999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highlight>
                  <a:schemeClr val="dk1"/>
                </a:highlight>
              </a:defRPr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4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2857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54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845223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b="1" sz="24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beach-day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b="1" sz="4200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mailto:jim@4volts.com" TargetMode="External"/><Relationship Id="rId4" Type="http://schemas.openxmlformats.org/officeDocument/2006/relationships/hyperlink" Target="mailto:drmarkglickman@yahoo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hyperlink" Target="http://www.youtube.com/watch?v=KrwWVyXyNtk" TargetMode="External"/><Relationship Id="rId4" Type="http://schemas.openxmlformats.org/officeDocument/2006/relationships/image" Target="../media/image1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instructables.com/member/recycledcircuits" TargetMode="External"/><Relationship Id="rId4" Type="http://schemas.openxmlformats.org/officeDocument/2006/relationships/hyperlink" Target="https://hackaday.io/recycledcircuits" TargetMode="External"/><Relationship Id="rId11" Type="http://schemas.openxmlformats.org/officeDocument/2006/relationships/hyperlink" Target="https://instructables.com/member/recycledsculptures" TargetMode="External"/><Relationship Id="rId10" Type="http://schemas.openxmlformats.org/officeDocument/2006/relationships/hyperlink" Target="https://hackaday.io/recycledplanets" TargetMode="External"/><Relationship Id="rId12" Type="http://schemas.openxmlformats.org/officeDocument/2006/relationships/hyperlink" Target="https://hackaday.io/recycledsculptures" TargetMode="External"/><Relationship Id="rId9" Type="http://schemas.openxmlformats.org/officeDocument/2006/relationships/hyperlink" Target="https://instructables.com/member/recycledplanets" TargetMode="External"/><Relationship Id="rId5" Type="http://schemas.openxmlformats.org/officeDocument/2006/relationships/hyperlink" Target="https://instructables.com/member/recycledcomponents" TargetMode="External"/><Relationship Id="rId6" Type="http://schemas.openxmlformats.org/officeDocument/2006/relationships/hyperlink" Target="https://hackaday.io/recycledcomponents" TargetMode="External"/><Relationship Id="rId7" Type="http://schemas.openxmlformats.org/officeDocument/2006/relationships/hyperlink" Target="https://instructables.com/member/usedcomponents" TargetMode="External"/><Relationship Id="rId8" Type="http://schemas.openxmlformats.org/officeDocument/2006/relationships/hyperlink" Target="https://hackaday.io/usedcomponents" TargetMode="Externa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www.instructables.com/member/diyelectronics" TargetMode="External"/><Relationship Id="rId4" Type="http://schemas.openxmlformats.org/officeDocument/2006/relationships/hyperlink" Target="https://hackaday.io/diyelectronics" TargetMode="External"/><Relationship Id="rId11" Type="http://schemas.openxmlformats.org/officeDocument/2006/relationships/hyperlink" Target="https://www.instructables.com/member/basicmechanics" TargetMode="External"/><Relationship Id="rId10" Type="http://schemas.openxmlformats.org/officeDocument/2006/relationships/hyperlink" Target="https://hackaday.io/supercircuits" TargetMode="External"/><Relationship Id="rId12" Type="http://schemas.openxmlformats.org/officeDocument/2006/relationships/hyperlink" Target="https://hackaday.io/basicmechanics" TargetMode="External"/><Relationship Id="rId9" Type="http://schemas.openxmlformats.org/officeDocument/2006/relationships/hyperlink" Target="https://instructables.com/member/supercircuits" TargetMode="External"/><Relationship Id="rId5" Type="http://schemas.openxmlformats.org/officeDocument/2006/relationships/hyperlink" Target="https://www.instructables.com/member/simplecircuits" TargetMode="External"/><Relationship Id="rId6" Type="http://schemas.openxmlformats.org/officeDocument/2006/relationships/hyperlink" Target="https://hackaday.io/simplecircuits" TargetMode="External"/><Relationship Id="rId7" Type="http://schemas.openxmlformats.org/officeDocument/2006/relationships/hyperlink" Target="https://www.instructables.com/member/cheapcircuits" TargetMode="External"/><Relationship Id="rId8" Type="http://schemas.openxmlformats.org/officeDocument/2006/relationships/hyperlink" Target="https://hackaday.io/cheapcircuits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www.instructables.com/member/webaerospace" TargetMode="External"/><Relationship Id="rId4" Type="http://schemas.openxmlformats.org/officeDocument/2006/relationships/hyperlink" Target="https://hackaday.io/webaerospace" TargetMode="External"/><Relationship Id="rId11" Type="http://schemas.openxmlformats.org/officeDocument/2006/relationships/hyperlink" Target="https://instructables.com/member/lowcostcircuits" TargetMode="External"/><Relationship Id="rId10" Type="http://schemas.openxmlformats.org/officeDocument/2006/relationships/hyperlink" Target="https://hackaday.io/cheapcomponents" TargetMode="External"/><Relationship Id="rId12" Type="http://schemas.openxmlformats.org/officeDocument/2006/relationships/hyperlink" Target="https://hackaday.io/lowcostcircuits" TargetMode="External"/><Relationship Id="rId9" Type="http://schemas.openxmlformats.org/officeDocument/2006/relationships/hyperlink" Target="https://instructables.com/member/cheapcomponents" TargetMode="External"/><Relationship Id="rId5" Type="http://schemas.openxmlformats.org/officeDocument/2006/relationships/hyperlink" Target="https://instructables.com/member/webphotos" TargetMode="External"/><Relationship Id="rId6" Type="http://schemas.openxmlformats.org/officeDocument/2006/relationships/hyperlink" Target="https://hackaday.io/webphotos" TargetMode="External"/><Relationship Id="rId7" Type="http://schemas.openxmlformats.org/officeDocument/2006/relationships/hyperlink" Target="https://instructables.com/member/simplecomponents" TargetMode="External"/><Relationship Id="rId8" Type="http://schemas.openxmlformats.org/officeDocument/2006/relationships/hyperlink" Target="https://hackaday.io/simplecompon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/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Primary School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Sustainable Tools</a:t>
            </a:r>
            <a:endParaRPr/>
          </a:p>
        </p:txBody>
      </p:sp>
      <p:sp>
        <p:nvSpPr>
          <p:cNvPr id="57" name="Google Shape;57;p13"/>
          <p:cNvSpPr txBox="1"/>
          <p:nvPr>
            <p:ph idx="1" type="subTitle"/>
          </p:nvPr>
        </p:nvSpPr>
        <p:spPr>
          <a:xfrm>
            <a:off x="311700" y="3666850"/>
            <a:ext cx="8520600" cy="1278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 lnSpcReduction="2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Jim Honeyman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jim@4volts.com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Dr Mark Glickman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drmarkglickman@yahoo.com</a:t>
            </a:r>
            <a:endParaRPr/>
          </a:p>
        </p:txBody>
      </p:sp>
      <p:sp>
        <p:nvSpPr>
          <p:cNvPr id="58" name="Google Shape;58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 Voltage Testers Photos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11700" y="1228675"/>
            <a:ext cx="8520600" cy="4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Different batteries show different voltages:</a:t>
            </a:r>
            <a:endParaRPr/>
          </a:p>
        </p:txBody>
      </p:sp>
      <p:sp>
        <p:nvSpPr>
          <p:cNvPr id="65" name="Google Shape;65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6" name="Google Shape;66;p14" title="USB Voltage Tester Photo 1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62800" y="1730138"/>
            <a:ext cx="3165875" cy="3096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4" title="USB Voltage Tester Photo 2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72923" y="1763375"/>
            <a:ext cx="3165875" cy="30297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USB Voltage Testers Videos</a:t>
            </a:r>
            <a:endParaRPr/>
          </a:p>
        </p:txBody>
      </p:sp>
      <p:sp>
        <p:nvSpPr>
          <p:cNvPr id="73" name="Google Shape;73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74" name="Google Shape;74;p15" title="USB Voltage Tester Video 1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84900" y="1221450"/>
            <a:ext cx="7974200" cy="3441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https://instructables.com/member/usedcomponents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https://hackaday.io/usedcomponents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https://instructables.com/member/recycledplanets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https://hackaday.io/recycledplanets</a:t>
            </a:r>
            <a:endParaRPr>
              <a:solidFill>
                <a:srgbClr val="01579B"/>
              </a:solidFill>
              <a:latin typeface="Lato"/>
              <a:ea typeface="Lato"/>
              <a:cs typeface="Lato"/>
              <a:sym typeface="La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https://instructables.com/member/recycledsculptures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https://hackaday.io/recycledsculptures</a:t>
            </a:r>
            <a:endParaRPr b="1">
              <a:solidFill>
                <a:srgbClr val="AF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https://instructables.com/member/diyelectronics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https://hackaday.io/diyelectronics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https://instructables.com/member/supercircuits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https://hackaday.io/supercircuits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https://instructables.com/member/basicmechanics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https://hackaday.io/basicmechanics</a:t>
            </a:r>
            <a:endParaRPr b="1">
              <a:solidFill>
                <a:srgbClr val="AF4345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References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https://instructables.com/member/webaerospace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https://hackaday.io/webaerospace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https://instructables.com/member/webphotos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https://hackaday.io/webphotos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https://instructables.com/member/simplecomponents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https://hackaday.io/simplecomponents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https://instructables.com/member/cheapcomponents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https://hackaday.io/cheapcomponents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https://instructables.com/member/lowcostcircuits</a:t>
            </a:r>
            <a:endParaRPr b="1">
              <a:solidFill>
                <a:srgbClr val="01579B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1579B"/>
              </a:buClr>
              <a:buSzPts val="1800"/>
              <a:buFont typeface="Arial"/>
              <a:buAutoNum type="arabicPeriod"/>
            </a:pPr>
            <a:r>
              <a:rPr b="1" lang="en" u="sng">
                <a:solidFill>
                  <a:srgbClr val="01579B"/>
                </a:solidFill>
                <a:latin typeface="Arial"/>
                <a:ea typeface="Arial"/>
                <a:cs typeface="Arial"/>
                <a:sym typeface="Arial"/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https://hackaday.io/lowcostcircuits</a:t>
            </a:r>
            <a:endParaRPr/>
          </a:p>
        </p:txBody>
      </p:sp>
      <p:sp>
        <p:nvSpPr>
          <p:cNvPr id="95" name="Google Shape;95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